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695"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16A646-78E6-4AE0-A28D-C3EB2360000C}"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895C3-3CD3-48FE-B4FC-211C29795740}"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6A646-78E6-4AE0-A28D-C3EB2360000C}"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16A646-78E6-4AE0-A28D-C3EB2360000C}"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116A646-78E6-4AE0-A28D-C3EB2360000C}"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895C3-3CD3-48FE-B4FC-211C2979574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6A646-78E6-4AE0-A28D-C3EB2360000C}"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16A646-78E6-4AE0-A28D-C3EB2360000C}"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895C3-3CD3-48FE-B4FC-211C2979574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16A646-78E6-4AE0-A28D-C3EB2360000C}" type="datetimeFigureOut">
              <a:rPr lang="en-US" smtClean="0"/>
              <a:pPr/>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3895C3-3CD3-48FE-B4FC-211C29795740}"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16A646-78E6-4AE0-A28D-C3EB2360000C}" type="datetimeFigureOut">
              <a:rPr lang="en-US" smtClean="0"/>
              <a:pPr/>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6A646-78E6-4AE0-A28D-C3EB2360000C}"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6A646-78E6-4AE0-A28D-C3EB2360000C}"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895C3-3CD3-48FE-B4FC-211C297957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6A646-78E6-4AE0-A28D-C3EB2360000C}"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895C3-3CD3-48FE-B4FC-211C29795740}"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116A646-78E6-4AE0-A28D-C3EB2360000C}" type="datetimeFigureOut">
              <a:rPr lang="en-US" smtClean="0"/>
              <a:pPr/>
              <a:t>6/18/2015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C3895C3-3CD3-48FE-B4FC-211C297957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066800"/>
            <a:ext cx="7543800" cy="5257800"/>
          </a:xfrm>
        </p:spPr>
        <p:txBody>
          <a:bodyPr>
            <a:normAutofit fontScale="25000" lnSpcReduction="20000"/>
          </a:bodyPr>
          <a:lstStyle/>
          <a:p>
            <a:r>
              <a:rPr lang="en-US" sz="9600" dirty="0" smtClean="0">
                <a:solidFill>
                  <a:schemeClr val="tx1"/>
                </a:solidFill>
              </a:rPr>
              <a:t>1 </a:t>
            </a:r>
            <a:r>
              <a:rPr lang="en-US" sz="9600" dirty="0">
                <a:solidFill>
                  <a:schemeClr val="tx1"/>
                </a:solidFill>
              </a:rPr>
              <a:t>Cor. 3:9-15</a:t>
            </a:r>
          </a:p>
          <a:p>
            <a:pPr algn="l"/>
            <a:r>
              <a:rPr lang="en-US" sz="9600" dirty="0" smtClean="0">
                <a:solidFill>
                  <a:schemeClr val="tx1"/>
                </a:solidFill>
              </a:rPr>
              <a:t>For </a:t>
            </a:r>
            <a:r>
              <a:rPr lang="en-US" sz="9600" dirty="0">
                <a:solidFill>
                  <a:schemeClr val="tx1"/>
                </a:solidFill>
              </a:rPr>
              <a:t>we are God's fellow workers.  You are God's field, God's building.  According to the grace of God given to me, like a skilled master builder I laid a foundation, and someone else is building upon it.  Let each one take care how he builds upon it.   For no one can lay a foundation other than that which is laid, which is Jesus Christ. Now if anyone builds on the foundation with gold, silver, precious stones, wood, hay, or straw-----each one 's work will become manifest, for the  Day will disclose it, because it will be revealed by fire, and the fire will test what sort of work each one has done.  If the work that anyone has built on the foundation survives, he will receive a reward.  If anyone's work is burned up, he will suffer loss, though he himself will be saved, but only as through fire.    </a:t>
            </a:r>
          </a:p>
          <a:p>
            <a:pPr algn="l"/>
            <a:endParaRPr lang="en-US" dirty="0">
              <a:solidFill>
                <a:schemeClr val="tx1"/>
              </a:solidFill>
            </a:endParaRPr>
          </a:p>
        </p:txBody>
      </p:sp>
      <p:sp>
        <p:nvSpPr>
          <p:cNvPr id="2" name="Title 1"/>
          <p:cNvSpPr>
            <a:spLocks noGrp="1"/>
          </p:cNvSpPr>
          <p:nvPr>
            <p:ph type="ctrTitle"/>
          </p:nvPr>
        </p:nvSpPr>
        <p:spPr>
          <a:xfrm>
            <a:off x="685800" y="152401"/>
            <a:ext cx="7772400" cy="838199"/>
          </a:xfrm>
        </p:spPr>
        <p:txBody>
          <a:bodyPr>
            <a:normAutofit/>
          </a:bodyPr>
          <a:lstStyle/>
          <a:p>
            <a:pPr marL="182880" indent="0" algn="ctr">
              <a:buNone/>
            </a:pPr>
            <a:r>
              <a:rPr lang="en-US" sz="3200" dirty="0" smtClean="0"/>
              <a:t>1 Corinthians 3:9-15</a:t>
            </a:r>
            <a:endParaRPr lang="en-US" sz="3200" dirty="0"/>
          </a:p>
        </p:txBody>
      </p:sp>
    </p:spTree>
    <p:extLst>
      <p:ext uri="{BB962C8B-B14F-4D97-AF65-F5344CB8AC3E}">
        <p14:creationId xmlns:p14="http://schemas.microsoft.com/office/powerpoint/2010/main" xmlns="" val="84270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609600"/>
            <a:ext cx="7772400" cy="5638800"/>
          </a:xfrm>
        </p:spPr>
        <p:txBody>
          <a:bodyPr>
            <a:normAutofit lnSpcReduction="10000"/>
          </a:bodyPr>
          <a:lstStyle/>
          <a:p>
            <a:pPr marL="45720" indent="0">
              <a:buNone/>
            </a:pPr>
            <a:r>
              <a:rPr lang="en-US" dirty="0" smtClean="0"/>
              <a:t>1) Identity/relationship    Exodus </a:t>
            </a:r>
            <a:r>
              <a:rPr lang="en-US" dirty="0"/>
              <a:t>3:11-14</a:t>
            </a:r>
          </a:p>
          <a:p>
            <a:pPr marL="45720" indent="0">
              <a:buNone/>
            </a:pPr>
            <a:r>
              <a:rPr lang="en-US" dirty="0" smtClean="0"/>
              <a:t>		A. Who </a:t>
            </a:r>
            <a:r>
              <a:rPr lang="en-US" dirty="0"/>
              <a:t>is </a:t>
            </a:r>
            <a:r>
              <a:rPr lang="en-US" dirty="0" smtClean="0"/>
              <a:t>God	?	B. Who </a:t>
            </a:r>
            <a:r>
              <a:rPr lang="en-US" dirty="0"/>
              <a:t>am </a:t>
            </a:r>
            <a:r>
              <a:rPr lang="en-US" dirty="0" smtClean="0"/>
              <a:t>I ?</a:t>
            </a:r>
          </a:p>
          <a:p>
            <a:pPr marL="45720" indent="0">
              <a:buNone/>
            </a:pPr>
            <a:endParaRPr lang="en-US" dirty="0" smtClean="0"/>
          </a:p>
          <a:p>
            <a:pPr marL="45720" indent="0">
              <a:buNone/>
            </a:pPr>
            <a:r>
              <a:rPr lang="en-US" dirty="0" smtClean="0"/>
              <a:t>2) </a:t>
            </a:r>
            <a:r>
              <a:rPr lang="en-US" dirty="0"/>
              <a:t>Purpose    </a:t>
            </a:r>
            <a:r>
              <a:rPr lang="en-US" dirty="0" smtClean="0"/>
              <a:t>	Genesis </a:t>
            </a:r>
            <a:r>
              <a:rPr lang="en-US" dirty="0"/>
              <a:t>1:26  </a:t>
            </a:r>
            <a:r>
              <a:rPr lang="en-US" dirty="0" smtClean="0"/>
              <a:t>Made </a:t>
            </a:r>
            <a:r>
              <a:rPr lang="en-US" dirty="0"/>
              <a:t>in image of God,  </a:t>
            </a:r>
            <a:r>
              <a:rPr lang="en-US" dirty="0" smtClean="0"/>
              <a:t>	</a:t>
            </a:r>
          </a:p>
          <a:p>
            <a:pPr marL="45720" indent="0">
              <a:buNone/>
            </a:pPr>
            <a:r>
              <a:rPr lang="en-US" dirty="0"/>
              <a:t>	</a:t>
            </a:r>
            <a:r>
              <a:rPr lang="en-US" dirty="0" smtClean="0"/>
              <a:t>	Ps. 19:1-4 Heavens declare the Glory of God</a:t>
            </a:r>
            <a:endParaRPr lang="en-US" dirty="0"/>
          </a:p>
          <a:p>
            <a:pPr marL="45720" indent="0">
              <a:buNone/>
            </a:pPr>
            <a:endParaRPr lang="en-US" dirty="0" smtClean="0"/>
          </a:p>
          <a:p>
            <a:pPr marL="45720" indent="0">
              <a:buNone/>
            </a:pPr>
            <a:r>
              <a:rPr lang="en-US" dirty="0" smtClean="0"/>
              <a:t>3) </a:t>
            </a:r>
            <a:r>
              <a:rPr lang="en-US" dirty="0"/>
              <a:t>Belief </a:t>
            </a:r>
            <a:r>
              <a:rPr lang="en-US" dirty="0" smtClean="0"/>
              <a:t>system / Worldview     -From the </a:t>
            </a:r>
            <a:r>
              <a:rPr lang="en-US" dirty="0" smtClean="0"/>
              <a:t>Bible</a:t>
            </a:r>
          </a:p>
          <a:p>
            <a:pPr marL="45720" indent="0">
              <a:buNone/>
            </a:pPr>
            <a:r>
              <a:rPr lang="en-US" dirty="0" smtClean="0"/>
              <a:t>	</a:t>
            </a:r>
            <a:r>
              <a:rPr lang="en-US" dirty="0" smtClean="0"/>
              <a:t>	Truth, Ethics, Anthropology, Theology, 			Science, History, Sociology, The State, </a:t>
            </a:r>
            <a:endParaRPr lang="en-US" dirty="0" smtClean="0"/>
          </a:p>
          <a:p>
            <a:pPr marL="45720" indent="0">
              <a:buNone/>
            </a:pPr>
            <a:r>
              <a:rPr lang="en-US" dirty="0" smtClean="0"/>
              <a:t>		Labor, Community, Creation, Eschatology</a:t>
            </a:r>
            <a:endParaRPr lang="en-US" dirty="0" smtClean="0"/>
          </a:p>
          <a:p>
            <a:pPr marL="45720" indent="0">
              <a:buNone/>
            </a:pPr>
            <a:r>
              <a:rPr lang="en-US" dirty="0" smtClean="0"/>
              <a:t>4)</a:t>
            </a:r>
            <a:r>
              <a:rPr lang="en-US" dirty="0"/>
              <a:t> </a:t>
            </a:r>
            <a:r>
              <a:rPr lang="en-US" dirty="0" smtClean="0"/>
              <a:t>Vision	Habakkuk </a:t>
            </a:r>
            <a:r>
              <a:rPr lang="en-US" dirty="0"/>
              <a:t>2:2  </a:t>
            </a:r>
            <a:r>
              <a:rPr lang="en-US" dirty="0" smtClean="0"/>
              <a:t>…Write the vision… so he may 		run who reads </a:t>
            </a:r>
            <a:r>
              <a:rPr lang="en-US" dirty="0"/>
              <a:t>it     </a:t>
            </a:r>
            <a:endParaRPr lang="en-US" dirty="0" smtClean="0"/>
          </a:p>
          <a:p>
            <a:pPr marL="45720" indent="0">
              <a:buNone/>
            </a:pPr>
            <a:r>
              <a:rPr lang="en-US" dirty="0"/>
              <a:t>	</a:t>
            </a:r>
            <a:r>
              <a:rPr lang="en-US" dirty="0" smtClean="0"/>
              <a:t>	Proverbs </a:t>
            </a:r>
            <a:r>
              <a:rPr lang="en-US" dirty="0"/>
              <a:t>29:18. Without a prophetic </a:t>
            </a:r>
            <a:r>
              <a:rPr lang="en-US" dirty="0" smtClean="0"/>
              <a:t>				vision</a:t>
            </a:r>
            <a:r>
              <a:rPr lang="en-US" dirty="0"/>
              <a:t>....people are </a:t>
            </a:r>
            <a:r>
              <a:rPr lang="en-US" dirty="0" smtClean="0"/>
              <a:t>unrestrained</a:t>
            </a:r>
            <a:endParaRPr lang="en-US" dirty="0"/>
          </a:p>
          <a:p>
            <a:endParaRPr lang="en-US" dirty="0"/>
          </a:p>
        </p:txBody>
      </p:sp>
    </p:spTree>
    <p:extLst>
      <p:ext uri="{BB962C8B-B14F-4D97-AF65-F5344CB8AC3E}">
        <p14:creationId xmlns:p14="http://schemas.microsoft.com/office/powerpoint/2010/main" xmlns="" val="1206358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562600"/>
          </a:xfrm>
        </p:spPr>
        <p:txBody>
          <a:bodyPr/>
          <a:lstStyle/>
          <a:p>
            <a:pPr marL="45720" indent="0">
              <a:buNone/>
            </a:pPr>
            <a:r>
              <a:rPr lang="en-US" dirty="0"/>
              <a:t>5) Values     2 Peter </a:t>
            </a:r>
            <a:r>
              <a:rPr lang="en-US" dirty="0" smtClean="0"/>
              <a:t>1:5-7   Virtue, knowledge, self-control, steadfastness, godliness, brotherly affection, love</a:t>
            </a:r>
            <a:endParaRPr lang="en-US" dirty="0"/>
          </a:p>
          <a:p>
            <a:pPr marL="45720" indent="0">
              <a:buNone/>
            </a:pPr>
            <a:endParaRPr lang="en-US" dirty="0"/>
          </a:p>
          <a:p>
            <a:pPr marL="45720" indent="0">
              <a:buNone/>
            </a:pPr>
            <a:r>
              <a:rPr lang="en-US" dirty="0" smtClean="0"/>
              <a:t>6) </a:t>
            </a:r>
            <a:r>
              <a:rPr lang="en-US" dirty="0"/>
              <a:t>Goals and Planning    </a:t>
            </a:r>
            <a:r>
              <a:rPr lang="en-US" dirty="0" smtClean="0"/>
              <a:t>Prov. </a:t>
            </a:r>
            <a:r>
              <a:rPr lang="en-US" dirty="0"/>
              <a:t>21:5 </a:t>
            </a:r>
            <a:r>
              <a:rPr lang="en-US" dirty="0" smtClean="0"/>
              <a:t> The plans of the diligent lead surely to abundance, but everyone who is hasty comes only to poverty.  </a:t>
            </a:r>
            <a:endParaRPr lang="en-US" dirty="0"/>
          </a:p>
          <a:p>
            <a:pPr marL="45720" indent="0">
              <a:buNone/>
            </a:pPr>
            <a:r>
              <a:rPr lang="en-US" dirty="0"/>
              <a:t> </a:t>
            </a:r>
          </a:p>
          <a:p>
            <a:pPr marL="45720" indent="0">
              <a:buNone/>
            </a:pPr>
            <a:r>
              <a:rPr lang="en-US" dirty="0" smtClean="0"/>
              <a:t>7) Legacy </a:t>
            </a:r>
            <a:r>
              <a:rPr lang="en-US" dirty="0" smtClean="0"/>
              <a:t> Prov. 13:22  A good man leaves an inheritance to his children’s children, but the sinner’s wealth is laid up for the righteous.  </a:t>
            </a:r>
            <a:endParaRPr lang="en-US" dirty="0"/>
          </a:p>
          <a:p>
            <a:pPr marL="45720" indent="0">
              <a:buNone/>
            </a:pPr>
            <a:endParaRPr lang="en-US" dirty="0"/>
          </a:p>
        </p:txBody>
      </p:sp>
    </p:spTree>
    <p:extLst>
      <p:ext uri="{BB962C8B-B14F-4D97-AF65-F5344CB8AC3E}">
        <p14:creationId xmlns:p14="http://schemas.microsoft.com/office/powerpoint/2010/main" xmlns="" val="1387957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63</TotalTime>
  <Words>235</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1 Corinthians 3:9-15</vt:lpstr>
      <vt:lpstr>Slide 2</vt:lpstr>
      <vt:lpstr>Slide 3</vt:lpstr>
    </vt:vector>
  </TitlesOfParts>
  <Company>W. W. Grainger,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3:9-15</dc:title>
  <dc:creator>Warren, Andrew</dc:creator>
  <cp:lastModifiedBy>Ray</cp:lastModifiedBy>
  <cp:revision>11</cp:revision>
  <dcterms:created xsi:type="dcterms:W3CDTF">2015-03-28T17:04:32Z</dcterms:created>
  <dcterms:modified xsi:type="dcterms:W3CDTF">2015-06-18T18:45:56Z</dcterms:modified>
</cp:coreProperties>
</file>